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482" r:id="rId5"/>
    <p:sldId id="326" r:id="rId6"/>
    <p:sldId id="2496" r:id="rId7"/>
    <p:sldId id="2498" r:id="rId8"/>
    <p:sldId id="2483" r:id="rId9"/>
    <p:sldId id="2494" r:id="rId10"/>
    <p:sldId id="2493" r:id="rId11"/>
    <p:sldId id="2495" r:id="rId12"/>
    <p:sldId id="2484" r:id="rId13"/>
    <p:sldId id="2485" r:id="rId14"/>
    <p:sldId id="2486" r:id="rId15"/>
    <p:sldId id="2487" r:id="rId16"/>
    <p:sldId id="2491" r:id="rId17"/>
    <p:sldId id="2492" r:id="rId18"/>
    <p:sldId id="2490" r:id="rId19"/>
    <p:sldId id="2488" r:id="rId20"/>
    <p:sldId id="2489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1685" y="72"/>
      </p:cViewPr>
      <p:guideLst>
        <p:guide orient="horz" pos="1992"/>
        <p:guide pos="288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7/5/2023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7/5/2023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34261" y="5922147"/>
            <a:ext cx="3875485" cy="518795"/>
          </a:xfrm>
        </p:spPr>
        <p:txBody>
          <a:bodyPr>
            <a:noAutofit/>
          </a:bodyPr>
          <a:lstStyle>
            <a:lvl1pPr marL="0" indent="0" algn="ctr">
              <a:buNone/>
              <a:defRPr sz="1350" spc="225">
                <a:solidFill>
                  <a:schemeClr val="tx1"/>
                </a:solidFill>
              </a:defRPr>
            </a:lvl1pPr>
            <a:lvl2pPr marL="342892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28950" y="3608513"/>
            <a:ext cx="30861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350" cap="all" baseline="0"/>
            </a:lvl1pPr>
          </a:lstStyle>
          <a:p>
            <a:r>
              <a:rPr lang="en-US" spc="225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3127" y="2445640"/>
            <a:ext cx="8617744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750"/>
              </a:spcBef>
              <a:defRPr sz="3000" cap="all" spc="225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" y="0"/>
            <a:ext cx="4062413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1953" y="6468310"/>
            <a:ext cx="3329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3" y="1661167"/>
            <a:ext cx="3484685" cy="221858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8661953" y="6468310"/>
            <a:ext cx="332961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z="900" smtClean="0"/>
              <a:pPr/>
              <a:t>‹#›</a:t>
            </a:fld>
            <a:endParaRPr lang="en-US" sz="9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12037"/>
            <a:ext cx="4422914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750"/>
              </a:spcBef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80285" y="6303970"/>
            <a:ext cx="2261235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6777" y="1660810"/>
            <a:ext cx="8090453" cy="830649"/>
          </a:xfrm>
        </p:spPr>
        <p:txBody>
          <a:bodyPr>
            <a:noAutofit/>
          </a:bodyPr>
          <a:lstStyle/>
          <a:p>
            <a:r>
              <a:rPr lang="en-US" sz="3000" spc="225"/>
              <a:t>Click to edit Master title style</a:t>
            </a:r>
            <a:endParaRPr lang="en-US" sz="3000" spc="225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634261" y="5137999"/>
            <a:ext cx="3875485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350" spc="225">
                <a:solidFill>
                  <a:schemeClr val="tx1"/>
                </a:solidFill>
              </a:defRPr>
            </a:lvl1pPr>
            <a:lvl2pPr marL="342892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1146" y="3903126"/>
            <a:ext cx="2298501" cy="518795"/>
          </a:xfrm>
        </p:spPr>
        <p:txBody>
          <a:bodyPr>
            <a:noAutofit/>
          </a:bodyPr>
          <a:lstStyle>
            <a:lvl1pPr marL="0" indent="0" algn="ctr">
              <a:buNone/>
              <a:defRPr sz="1350" spc="225">
                <a:solidFill>
                  <a:schemeClr val="tx1"/>
                </a:solidFill>
              </a:defRPr>
            </a:lvl1pPr>
            <a:lvl2pPr marL="342892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2750" y="3893335"/>
            <a:ext cx="2298501" cy="518795"/>
          </a:xfrm>
        </p:spPr>
        <p:txBody>
          <a:bodyPr>
            <a:noAutofit/>
          </a:bodyPr>
          <a:lstStyle>
            <a:lvl1pPr marL="0" indent="0" algn="ctr">
              <a:buNone/>
              <a:defRPr sz="1350" spc="225">
                <a:solidFill>
                  <a:schemeClr val="tx1"/>
                </a:solidFill>
              </a:defRPr>
            </a:lvl1pPr>
            <a:lvl2pPr marL="342892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4354" y="3903126"/>
            <a:ext cx="2298501" cy="518795"/>
          </a:xfrm>
        </p:spPr>
        <p:txBody>
          <a:bodyPr>
            <a:noAutofit/>
          </a:bodyPr>
          <a:lstStyle>
            <a:lvl1pPr marL="0" indent="0" algn="ctr">
              <a:buNone/>
              <a:defRPr sz="1350" spc="225">
                <a:solidFill>
                  <a:schemeClr val="tx1"/>
                </a:solidFill>
              </a:defRPr>
            </a:lvl1pPr>
            <a:lvl2pPr marL="342892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316076" y="3098985"/>
            <a:ext cx="54864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4297680" y="3098985"/>
            <a:ext cx="54864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7279284" y="3098985"/>
            <a:ext cx="54864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153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83669" y="5084525"/>
            <a:ext cx="164746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115386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776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2780706" y="5099207"/>
            <a:ext cx="160878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2877685" y="5478797"/>
            <a:ext cx="1391962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4568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648704" y="5099207"/>
            <a:ext cx="1599739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4745683" y="5478797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6059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463614" y="5084525"/>
            <a:ext cx="1599738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6560593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5500687" y="0"/>
            <a:ext cx="3643313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15362" y="1"/>
            <a:ext cx="528638" cy="17240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153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9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1614" y="642934"/>
            <a:ext cx="363474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750"/>
              </a:spcBef>
              <a:defRPr sz="405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01615" y="2078875"/>
            <a:ext cx="3086100" cy="3798888"/>
          </a:xfrm>
        </p:spPr>
        <p:txBody>
          <a:bodyPr>
            <a:noAutofit/>
          </a:bodyPr>
          <a:lstStyle>
            <a:lvl1pPr marL="0" indent="0">
              <a:buNone/>
              <a:defRPr sz="1350" spc="225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01617" y="6303970"/>
            <a:ext cx="2261235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69154" y="1546140"/>
            <a:ext cx="301752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050" spc="225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" y="0"/>
            <a:ext cx="4062413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1953" y="6468310"/>
            <a:ext cx="3329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03" y="2799619"/>
            <a:ext cx="3484685" cy="221858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8661953" y="6468310"/>
            <a:ext cx="332961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z="900" smtClean="0"/>
              <a:pPr/>
              <a:t>‹#›</a:t>
            </a:fld>
            <a:endParaRPr lang="en-US" sz="9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12037"/>
            <a:ext cx="4422914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750"/>
              </a:spcBef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1" y="2262878"/>
            <a:ext cx="3938588" cy="1661297"/>
          </a:xfrm>
        </p:spPr>
        <p:txBody>
          <a:bodyPr anchor="b"/>
          <a:lstStyle>
            <a:lvl1pPr algn="l">
              <a:defRPr sz="4500" spc="225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2001" y="4378141"/>
            <a:ext cx="3938588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all" spc="450" baseline="0">
                <a:solidFill>
                  <a:schemeClr val="bg1"/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44211" y="365132"/>
            <a:ext cx="3014042" cy="573989"/>
          </a:xfrm>
        </p:spPr>
        <p:txBody>
          <a:bodyPr lIns="0" rIns="0">
            <a:noAutofit/>
          </a:bodyPr>
          <a:lstStyle>
            <a:lvl1pPr algn="l">
              <a:defRPr sz="2400" spc="225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11" y="1263841"/>
            <a:ext cx="301404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375"/>
              </a:spcBef>
              <a:defRPr sz="1200"/>
            </a:lvl1pPr>
            <a:lvl2pPr>
              <a:lnSpc>
                <a:spcPct val="150000"/>
              </a:lnSpc>
              <a:spcBef>
                <a:spcPts val="375"/>
              </a:spcBef>
              <a:defRPr sz="1050"/>
            </a:lvl2pPr>
            <a:lvl3pPr>
              <a:lnSpc>
                <a:spcPct val="150000"/>
              </a:lnSpc>
              <a:spcBef>
                <a:spcPts val="375"/>
              </a:spcBef>
              <a:defRPr sz="1050"/>
            </a:lvl3pPr>
            <a:lvl4pPr>
              <a:lnSpc>
                <a:spcPct val="150000"/>
              </a:lnSpc>
              <a:spcBef>
                <a:spcPts val="375"/>
              </a:spcBef>
              <a:defRPr sz="900"/>
            </a:lvl4pPr>
            <a:lvl5pPr>
              <a:lnSpc>
                <a:spcPct val="150000"/>
              </a:lnSpc>
              <a:spcBef>
                <a:spcPts val="375"/>
              </a:spcBef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1953" y="6468310"/>
            <a:ext cx="332961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2450" y="365132"/>
            <a:ext cx="22479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38475" y="365132"/>
            <a:ext cx="22479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2450" y="2422532"/>
            <a:ext cx="22479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38475" y="2422532"/>
            <a:ext cx="22479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2450" y="4479932"/>
            <a:ext cx="22479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038475" y="4479932"/>
            <a:ext cx="22479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36259" y="6303970"/>
            <a:ext cx="2261235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9280C9-9D18-9959-CCD5-CADE0747EBE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8950" y="4607137"/>
            <a:ext cx="30861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050" spc="225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09067" y="1569726"/>
            <a:ext cx="6925866" cy="2651443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891" y="1"/>
            <a:ext cx="825222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3600"/>
              <a:t>Click to edit Master title style</a:t>
            </a:r>
            <a:endParaRPr lang="en-US" sz="36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33951" y="1638300"/>
            <a:ext cx="386715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2425" y="1638300"/>
            <a:ext cx="386715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1832" y="3864355"/>
            <a:ext cx="3868340" cy="494506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spc="225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1832" y="4531139"/>
            <a:ext cx="3868340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05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23830" y="3864355"/>
            <a:ext cx="3887391" cy="494506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spc="225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23830" y="4531139"/>
            <a:ext cx="3887391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05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1953" y="6468310"/>
            <a:ext cx="332961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891" y="1"/>
            <a:ext cx="825222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3600"/>
              <a:t>Click to edit Master title style</a:t>
            </a:r>
            <a:endParaRPr lang="en-US" sz="36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0094" y="3669506"/>
            <a:ext cx="2331245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1800" spc="225"/>
            </a:lvl1pPr>
            <a:lvl2pPr marL="514337" indent="-171446">
              <a:buFont typeface="Wingdings" panose="05000000000000000000" pitchFamily="2" charset="2"/>
              <a:buChar char="§"/>
              <a:defRPr/>
            </a:lvl2pPr>
            <a:lvl3pPr marL="857228" indent="-171446">
              <a:buFont typeface="Wingdings" panose="05000000000000000000" pitchFamily="2" charset="2"/>
              <a:buChar char="§"/>
              <a:defRPr/>
            </a:lvl3pPr>
            <a:lvl4pPr marL="1200120" indent="-171446">
              <a:buFont typeface="Wingdings" panose="05000000000000000000" pitchFamily="2" charset="2"/>
              <a:buChar char="§"/>
              <a:defRPr/>
            </a:lvl4pPr>
            <a:lvl5pPr marL="1543012" indent="-171446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0330" y="1624013"/>
            <a:ext cx="2331244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06617" y="1623219"/>
            <a:ext cx="2331244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190" y="1623219"/>
            <a:ext cx="2331244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06381" y="3681412"/>
            <a:ext cx="2331245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1800" spc="225"/>
            </a:lvl1pPr>
            <a:lvl2pPr marL="514337" indent="-171446">
              <a:buFont typeface="Wingdings" panose="05000000000000000000" pitchFamily="2" charset="2"/>
              <a:buChar char="§"/>
              <a:defRPr/>
            </a:lvl2pPr>
            <a:lvl3pPr marL="857228" indent="-171446">
              <a:buFont typeface="Wingdings" panose="05000000000000000000" pitchFamily="2" charset="2"/>
              <a:buChar char="§"/>
              <a:defRPr/>
            </a:lvl3pPr>
            <a:lvl4pPr marL="1200120" indent="-171446">
              <a:buFont typeface="Wingdings" panose="05000000000000000000" pitchFamily="2" charset="2"/>
              <a:buChar char="§"/>
              <a:defRPr/>
            </a:lvl4pPr>
            <a:lvl5pPr marL="1543012" indent="-171446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2192" y="3681412"/>
            <a:ext cx="2331245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1800" spc="225"/>
            </a:lvl1pPr>
            <a:lvl2pPr marL="514337" indent="-171446">
              <a:buFont typeface="Wingdings" panose="05000000000000000000" pitchFamily="2" charset="2"/>
              <a:buChar char="§"/>
              <a:defRPr/>
            </a:lvl2pPr>
            <a:lvl3pPr marL="857228" indent="-171446">
              <a:buFont typeface="Wingdings" panose="05000000000000000000" pitchFamily="2" charset="2"/>
              <a:buChar char="§"/>
              <a:defRPr/>
            </a:lvl3pPr>
            <a:lvl4pPr marL="1200120" indent="-171446">
              <a:buFont typeface="Wingdings" panose="05000000000000000000" pitchFamily="2" charset="2"/>
              <a:buChar char="§"/>
              <a:defRPr/>
            </a:lvl4pPr>
            <a:lvl5pPr marL="1543012" indent="-171446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61953" y="6468310"/>
            <a:ext cx="332961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891" y="365132"/>
            <a:ext cx="825222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889" y="1365813"/>
            <a:ext cx="824244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7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61953" y="6468310"/>
            <a:ext cx="3329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  <p:sldLayoutId id="2147483681" r:id="rId12"/>
  </p:sldLayoutIdLst>
  <p:hf hdr="0" ftr="0" dt="0"/>
  <p:txStyles>
    <p:titleStyle>
      <a:lvl1pPr algn="ctr" defTabSz="685783" rtl="0" eaLnBrk="1" latinLnBrk="0" hangingPunct="1">
        <a:lnSpc>
          <a:spcPct val="10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685783" rtl="0" eaLnBrk="1" latinLnBrk="0" hangingPunct="1">
        <a:lnSpc>
          <a:spcPct val="150000"/>
        </a:lnSpc>
        <a:spcBef>
          <a:spcPts val="7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0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51AE55-9DF5-3673-EE3C-D1538B0D66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A142DE-4928-26CB-B805-1213F6CB1E9F}"/>
              </a:ext>
            </a:extLst>
          </p:cNvPr>
          <p:cNvSpPr txBox="1"/>
          <p:nvPr/>
        </p:nvSpPr>
        <p:spPr>
          <a:xfrm>
            <a:off x="4572000" y="222867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Microcontroller</a:t>
            </a:r>
            <a:endParaRPr lang="en-US" sz="3600" b="1" dirty="0">
              <a:latin typeface="Garamond (Headings)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0C56AE-5962-31D1-FBD8-0450966EEB4B}"/>
              </a:ext>
            </a:extLst>
          </p:cNvPr>
          <p:cNvCxnSpPr>
            <a:cxnSpLocks/>
          </p:cNvCxnSpPr>
          <p:nvPr/>
        </p:nvCxnSpPr>
        <p:spPr>
          <a:xfrm flipH="1">
            <a:off x="4963885" y="3163078"/>
            <a:ext cx="3788229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AF2DBEC-BC0E-9BD3-8A99-6E51477C1C7B}"/>
              </a:ext>
            </a:extLst>
          </p:cNvPr>
          <p:cNvSpPr txBox="1"/>
          <p:nvPr/>
        </p:nvSpPr>
        <p:spPr>
          <a:xfrm>
            <a:off x="4464698" y="3517494"/>
            <a:ext cx="467930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4000" b="1" dirty="0">
                <a:solidFill>
                  <a:srgbClr val="000000"/>
                </a:solidFill>
                <a:latin typeface="Garamond (Headings)"/>
                <a:cs typeface="B Nazanin" panose="00000400000000000000" pitchFamily="2" charset="-78"/>
              </a:rPr>
              <a:t>میکروکنترلر</a:t>
            </a:r>
            <a:endParaRPr lang="en-US" sz="8800" b="1" dirty="0">
              <a:latin typeface="Garamond (Headings)"/>
              <a:cs typeface="B Nazanin" panose="00000400000000000000" pitchFamily="2" charset="-78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6500BD9-B35E-A85D-5719-EE93D929BFE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7778" r="277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95358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2434844" y="141669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نصب و راه اندازی </a:t>
            </a:r>
            <a:r>
              <a:rPr lang="en-US" sz="3600" b="1" i="0" u="none" strike="noStrike" baseline="0" dirty="0" err="1">
                <a:solidFill>
                  <a:srgbClr val="000000"/>
                </a:solidFill>
                <a:latin typeface="Garamond (Headings)"/>
              </a:rPr>
              <a:t>Rasberii</a:t>
            </a:r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 pi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730274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2434844" y="141669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نصب و راه اندازی </a:t>
            </a:r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Arduino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274945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2434844" y="141669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نصب و راه اندازی </a:t>
            </a:r>
            <a:r>
              <a:rPr lang="en-US" sz="3600" b="1" dirty="0">
                <a:solidFill>
                  <a:srgbClr val="000000"/>
                </a:solidFill>
                <a:latin typeface="Garamond (Headings)"/>
              </a:rPr>
              <a:t>esp8266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701119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2434844" y="141669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آموزش مختصر زبان پایتون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4003102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2434844" y="141669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آموزش مختصر زبان میکروپایتون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409734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2434844" y="102340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نمونه کد برای آردوینو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4173399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2434844" y="141669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نمونه کد پایتون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908703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2434844" y="141669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نمونه کد میکروپایتون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272111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0C8C8C1-99D8-4034-A628-DECEB703BA1D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008005" y="1888146"/>
            <a:ext cx="2323969" cy="345271"/>
          </a:xfrm>
        </p:spPr>
        <p:txBody>
          <a:bodyPr/>
          <a:lstStyle/>
          <a:p>
            <a:r>
              <a:rPr lang="en-US" sz="2400" b="1" dirty="0"/>
              <a:t>raspberry</a:t>
            </a:r>
            <a:r>
              <a:rPr lang="en-US" sz="2000" b="1" dirty="0"/>
              <a:t> pi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08CA58D6-00FD-4D81-A0F6-215C4D558912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4173531" y="3562598"/>
            <a:ext cx="2058499" cy="345271"/>
          </a:xfrm>
        </p:spPr>
        <p:txBody>
          <a:bodyPr/>
          <a:lstStyle/>
          <a:p>
            <a:r>
              <a:rPr lang="en-US" sz="2400" b="1" dirty="0"/>
              <a:t>Arduino uno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60D37431-6A3A-47F6-A367-B5ADCF66AE37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4402912" y="5579346"/>
            <a:ext cx="1599738" cy="257296"/>
          </a:xfrm>
        </p:spPr>
        <p:txBody>
          <a:bodyPr/>
          <a:lstStyle/>
          <a:p>
            <a:r>
              <a:rPr lang="en-US" sz="2400" b="1" dirty="0">
                <a:solidFill>
                  <a:srgbClr val="111111"/>
                </a:solidFill>
              </a:rPr>
              <a:t>esp8266</a:t>
            </a:r>
            <a:endParaRPr lang="en-US" sz="1600" b="1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C984691A-1433-9BAF-7492-A5B16BD4A82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6695" r="16695"/>
          <a:stretch>
            <a:fillRect/>
          </a:stretch>
        </p:blipFill>
        <p:spPr>
          <a:xfrm>
            <a:off x="222977" y="1213823"/>
            <a:ext cx="1520632" cy="1520632"/>
          </a:xfrm>
        </p:spPr>
      </p:pic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78FB56CD-D93C-0178-0D82-F2409267087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16695" r="16695"/>
          <a:stretch>
            <a:fillRect/>
          </a:stretch>
        </p:blipFill>
        <p:spPr>
          <a:xfrm>
            <a:off x="222977" y="3150011"/>
            <a:ext cx="1520632" cy="1520632"/>
          </a:xfrm>
        </p:spPr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618ED3C1-05A9-7BCA-4C33-7B16627D5AC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 l="21876" r="21876"/>
          <a:stretch>
            <a:fillRect/>
          </a:stretch>
        </p:blipFill>
        <p:spPr>
          <a:xfrm>
            <a:off x="222977" y="4947678"/>
            <a:ext cx="1520632" cy="152063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F80B20-1DF4-09F9-479E-0CD091839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10021-C83C-1C9A-4324-08B5759B94B3}"/>
              </a:ext>
            </a:extLst>
          </p:cNvPr>
          <p:cNvSpPr txBox="1"/>
          <p:nvPr/>
        </p:nvSpPr>
        <p:spPr>
          <a:xfrm>
            <a:off x="76704" y="27932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Microcontroller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2248635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84935" y="102340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b="1" dirty="0">
                <a:solidFill>
                  <a:srgbClr val="000000"/>
                </a:solidFill>
                <a:latin typeface="Garamond (Headings)"/>
              </a:rPr>
              <a:t>D</a:t>
            </a:r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ifferent type of Arduino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4287996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84935" y="102340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b="1" dirty="0">
                <a:solidFill>
                  <a:srgbClr val="000000"/>
                </a:solidFill>
                <a:latin typeface="Garamond (Headings)"/>
              </a:rPr>
              <a:t>D</a:t>
            </a:r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ifferent type of </a:t>
            </a:r>
            <a:r>
              <a:rPr lang="en-US" sz="3600" b="1" i="0" u="none" strike="noStrike" baseline="0" dirty="0" err="1">
                <a:solidFill>
                  <a:srgbClr val="000000"/>
                </a:solidFill>
                <a:latin typeface="Garamond (Headings)"/>
              </a:rPr>
              <a:t>Raspberri</a:t>
            </a:r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 pi 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274963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030649C-B2E1-AB64-EA42-2D257E6DEC2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426" b="142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41846FD-8925-4FE1-8BCD-4A309DC44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930" y="3084319"/>
            <a:ext cx="5447070" cy="689362"/>
          </a:xfrm>
        </p:spPr>
        <p:txBody>
          <a:bodyPr/>
          <a:lstStyle/>
          <a:p>
            <a:pPr algn="r" rtl="1"/>
            <a:r>
              <a:rPr lang="fa-IR" sz="4000" dirty="0">
                <a:cs typeface="B Nazanin" panose="00000400000000000000" pitchFamily="2" charset="-78"/>
              </a:rPr>
              <a:t>معماری میکروکنترلر</a:t>
            </a:r>
            <a:endParaRPr lang="en-US" sz="4000" dirty="0">
              <a:cs typeface="B Nazanin" panose="000004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AF6D8-1E7E-A276-265A-15D5005C4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748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84935" y="102340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Arduino architecture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7771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84935" y="102340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b="1" i="0" u="none" strike="noStrike" baseline="0" dirty="0" err="1">
                <a:solidFill>
                  <a:srgbClr val="000000"/>
                </a:solidFill>
                <a:latin typeface="Garamond (Headings)"/>
              </a:rPr>
              <a:t>Raspberri</a:t>
            </a:r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 pi architecture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3502454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247A55-C9C4-C88A-3D56-A27F11455C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C0D5A1-01C6-4AB6-2A79-D94B089F8A78}"/>
              </a:ext>
            </a:extLst>
          </p:cNvPr>
          <p:cNvSpPr txBox="1"/>
          <p:nvPr/>
        </p:nvSpPr>
        <p:spPr>
          <a:xfrm>
            <a:off x="84935" y="102340"/>
            <a:ext cx="6560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b="1" i="0" u="none" strike="noStrike" baseline="0" dirty="0">
                <a:solidFill>
                  <a:srgbClr val="000000"/>
                </a:solidFill>
                <a:latin typeface="Garamond (Headings)"/>
              </a:rPr>
              <a:t>esp8266 pi architecture</a:t>
            </a:r>
            <a:endParaRPr lang="en-US" sz="3600" b="1" dirty="0">
              <a:latin typeface="Garamond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471333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41BDC-4363-94C0-3AD8-CB5557E5B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vs </a:t>
            </a:r>
            <a:r>
              <a:rPr lang="en-US" dirty="0" err="1"/>
              <a:t>avr</a:t>
            </a:r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AAE4C1C8-EFC5-39E5-D0C5-125F0811E8E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13234" b="13234"/>
          <a:stretch>
            <a:fillRect/>
          </a:stretch>
        </p:blipFill>
        <p:spPr/>
      </p:pic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FA4A67BC-2B90-2CEE-B15E-0E3FE4D271B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3270" b="13270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F74193-92E8-634E-F63F-EC6058B62A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0AD967-EABD-58F2-5AF6-F5F2D7F25C9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9DC9DF-1031-54B8-4433-6AB84B0DF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153AE1-E4E5-685C-7DC9-332EE0DD801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00BFAD-063F-A7F6-9199-42CF9C0FC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360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655</TotalTime>
  <Words>81</Words>
  <Application>Microsoft Office PowerPoint</Application>
  <PresentationFormat>On-screen Show (4:3)</PresentationFormat>
  <Paragraphs>38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Garamond (Headings)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معماری میکروکنترلر</vt:lpstr>
      <vt:lpstr>PowerPoint Presentation</vt:lpstr>
      <vt:lpstr>PowerPoint Presentation</vt:lpstr>
      <vt:lpstr>PowerPoint Presentation</vt:lpstr>
      <vt:lpstr>Arm vs avr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Fabrikam Technology Inc.</dc:title>
  <dc:creator>farzin</dc:creator>
  <cp:lastModifiedBy>farzin</cp:lastModifiedBy>
  <cp:revision>28</cp:revision>
  <dcterms:created xsi:type="dcterms:W3CDTF">2023-06-10T17:44:25Z</dcterms:created>
  <dcterms:modified xsi:type="dcterms:W3CDTF">2023-07-05T15:44:12Z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